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1" r:id="rId5"/>
    <p:sldId id="264" r:id="rId6"/>
    <p:sldId id="266" r:id="rId7"/>
    <p:sldId id="267" r:id="rId8"/>
    <p:sldId id="260" r:id="rId9"/>
    <p:sldId id="268" r:id="rId10"/>
    <p:sldId id="269" r:id="rId11"/>
    <p:sldId id="270" r:id="rId12"/>
    <p:sldId id="271" r:id="rId13"/>
    <p:sldId id="272" r:id="rId14"/>
    <p:sldId id="259" r:id="rId15"/>
    <p:sldId id="273" r:id="rId16"/>
    <p:sldId id="274" r:id="rId17"/>
    <p:sldId id="275" r:id="rId18"/>
    <p:sldId id="276" r:id="rId19"/>
    <p:sldId id="277" r:id="rId20"/>
    <p:sldId id="278" r:id="rId21"/>
    <p:sldId id="262" r:id="rId22"/>
    <p:sldId id="263" r:id="rId23"/>
  </p:sldIdLst>
  <p:sldSz cx="9144000" cy="5143500" type="screen16x9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096A801-F4AE-4A90-A01F-CA714BEF5EAF}">
          <p14:sldIdLst>
            <p14:sldId id="256"/>
            <p14:sldId id="257"/>
            <p14:sldId id="258"/>
            <p14:sldId id="261"/>
          </p14:sldIdLst>
        </p14:section>
        <p14:section name="Untitled Section" id="{6ED75FD3-0E2A-457A-90C4-4B2B7354FA16}">
          <p14:sldIdLst>
            <p14:sldId id="264"/>
            <p14:sldId id="266"/>
            <p14:sldId id="267"/>
            <p14:sldId id="260"/>
            <p14:sldId id="268"/>
            <p14:sldId id="269"/>
            <p14:sldId id="270"/>
            <p14:sldId id="271"/>
            <p14:sldId id="272"/>
            <p14:sldId id="259"/>
            <p14:sldId id="273"/>
            <p14:sldId id="274"/>
            <p14:sldId id="275"/>
            <p14:sldId id="276"/>
            <p14:sldId id="277"/>
            <p14:sldId id="278"/>
            <p14:sldId id="262"/>
            <p14:sldId id="26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300" y="-1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E2453-6EE6-4F46-B585-648FE017336A}" type="datetimeFigureOut">
              <a:rPr lang="en-IN" smtClean="0"/>
              <a:t>03-12-2020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F406B-FD84-4837-97FC-B8766B5889E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461506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DE2453-6EE6-4F46-B585-648FE017336A}" type="datetimeFigureOut">
              <a:rPr lang="en-IN" smtClean="0"/>
              <a:t>03-12-2020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0F406B-FD84-4837-97FC-B8766B5889E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082958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441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Tm="2000">
        <p14:flythrough dir="out" hasBounce="1"/>
      </p:transition>
    </mc:Choice>
    <mc:Fallback xmlns="">
      <p:transition spd="slow" advTm="200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8F5CCF2-A8E8-4A21-A257-3BCD2C8B0F3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375" y="0"/>
            <a:ext cx="2571750" cy="5143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5E4028E-AB9E-4612-90F7-2318F026B6E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5269" y="0"/>
            <a:ext cx="2571750" cy="5143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9C2D9A7-2512-49E2-B499-E6E9C423F6B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6164" y="0"/>
            <a:ext cx="257175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6908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0A39A09-2A0A-4DB2-B551-6E8BA923FE8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2665" y="0"/>
            <a:ext cx="2571750" cy="51435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2D7CDB4-9F94-491F-95EA-53263EF483C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7875" y="0"/>
            <a:ext cx="2571750" cy="5143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E366DA8-7E6A-4914-8268-B650C2DD5D5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455" y="0"/>
            <a:ext cx="257175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9748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FC70224-4173-4EB2-B791-5D10B507435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237" y="0"/>
            <a:ext cx="2571750" cy="51435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02146FC-B7BA-4292-8A98-6CA406D63E4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4319" y="0"/>
            <a:ext cx="2571750" cy="51435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2F44516-F30A-45E8-BD65-AC671446B35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2401" y="0"/>
            <a:ext cx="257175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8996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1620333-DED7-425F-A7C6-1134327B584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863" y="0"/>
            <a:ext cx="2571750" cy="51435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EAB8CB2-5DE6-4C49-83D2-A9B73A3FEE8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3306" y="0"/>
            <a:ext cx="257175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9482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ADMIN MODULE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992168"/>
      </p:ext>
    </p:extLst>
  </p:cSld>
  <p:clrMapOvr>
    <a:masterClrMapping/>
  </p:clrMapOvr>
  <p:transition spd="slow" advTm="2000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1BCD933-723F-47E2-91AA-BA993C5B388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375" y="0"/>
            <a:ext cx="2435126" cy="5143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79331F1-9D9F-419D-AEDE-F354940FFC2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7813" y="0"/>
            <a:ext cx="2571750" cy="5143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B047615-652A-43AD-BF4F-D40473C5716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7875" y="0"/>
            <a:ext cx="257175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2921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7B19E75-C19E-4141-843B-10B2A5BD173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57" y="0"/>
            <a:ext cx="2571750" cy="51435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2B33EA8-3E29-4860-B540-4A99A057727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3187" y="0"/>
            <a:ext cx="2571750" cy="5143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22D8FDC-1485-48F3-8C23-1B39675579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6478" y="0"/>
            <a:ext cx="261203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9143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DD07DB6-38D7-4BCB-BA0A-9A4AFF85BAE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7002" y="0"/>
            <a:ext cx="2571750" cy="51435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6E5FCDC-B7C4-4CF1-B54B-31C7D1F261F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2420" y="0"/>
            <a:ext cx="2571750" cy="5143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5228AA7-C208-424E-B396-56DE4FE159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084" y="0"/>
            <a:ext cx="263925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8750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B37186B-9116-43FA-B3F1-AC69CC3E72E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250" y="0"/>
            <a:ext cx="2571750" cy="51435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915826E-EFE2-4CDB-86D6-96407945CEC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6125" y="0"/>
            <a:ext cx="2571750" cy="5143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80A925B-83F3-439D-AD49-A5A69FC80A8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2000" y="0"/>
            <a:ext cx="257175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638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8234928-EE3C-44F4-93E7-8A81FACFD74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673" y="0"/>
            <a:ext cx="2571750" cy="51435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95CA36E-CD69-4A24-9749-ABB15080256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8577" y="0"/>
            <a:ext cx="257175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3901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/>
              <a:t>TABLE OF CONTENT</a:t>
            </a:r>
            <a:endParaRPr lang="en-US" u="sng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968453"/>
      </p:ext>
    </p:extLst>
  </p:cSld>
  <p:clrMapOvr>
    <a:masterClrMapping/>
  </p:clrMapOvr>
  <p:transition spd="slow" advTm="2000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76E61B9-13DD-4E1E-BAC6-E4C27591DAD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1443" y="0"/>
            <a:ext cx="2571750" cy="51435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A3146EB-7729-4B34-B4D9-7AAC170B664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3974" y="0"/>
            <a:ext cx="257175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3978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REFERENCES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205658"/>
      </p:ext>
    </p:extLst>
  </p:cSld>
  <p:clrMapOvr>
    <a:masterClrMapping/>
  </p:clrMapOvr>
  <p:transition spd="slow" advTm="2000">
    <p:push dir="r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630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Tm="20000">
        <p14:flythrough hasBounce="1"/>
      </p:transition>
    </mc:Choice>
    <mc:Fallback xmlns="">
      <p:transition spd="slow" advTm="2000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413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2000">
        <p14:flip dir="r"/>
      </p:transition>
    </mc:Choice>
    <mc:Fallback xmlns="">
      <p:transition spd="slow" advTm="20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PICKUP PERSON MODULE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456623"/>
      </p:ext>
    </p:extLst>
  </p:cSld>
  <p:clrMapOvr>
    <a:masterClrMapping/>
  </p:clrMapOvr>
  <p:transition spd="slow" advTm="2000">
    <p:push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8B1AAAA-848C-41A0-AF34-F5A396F6B4E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458" y="0"/>
            <a:ext cx="2571750" cy="5143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BF58472-B9A7-42B4-8C1B-D80566EC2CB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6125" y="0"/>
            <a:ext cx="2571750" cy="5143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6EA906E-C287-4FF9-8611-B30BA9228FA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3792" y="0"/>
            <a:ext cx="257175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0852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4592604-B466-4D41-9DA7-17618D4ADAF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4807" y="0"/>
            <a:ext cx="2571750" cy="5143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5B001CE-B686-4ABD-A720-B96037D7014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4610" y="0"/>
            <a:ext cx="2571750" cy="5143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144560F-37CC-4103-9403-E1E9B675A7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811" y="0"/>
            <a:ext cx="275840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0395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83D4BDB-CD80-4B4E-BE4F-31F2ACFD309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9380" y="0"/>
            <a:ext cx="2571750" cy="5143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5B23935-82AC-4948-BDD0-47B4A9DE8B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511" y="0"/>
            <a:ext cx="259485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5319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/>
              <a:t>USER MODULE</a:t>
            </a:r>
            <a:endParaRPr lang="en-US" sz="2400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252331"/>
      </p:ext>
    </p:extLst>
  </p:cSld>
  <p:clrMapOvr>
    <a:masterClrMapping/>
  </p:clrMapOvr>
  <p:transition spd="slow" advTm="2000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89C8BD6-2935-41D0-A4AE-36FD95E4E64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439" y="0"/>
            <a:ext cx="2571750" cy="5143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325860F-9CAD-43B5-996C-257A030E2D7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8747" y="0"/>
            <a:ext cx="2571750" cy="5143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803D7F3-CA7F-46B9-8AA3-AE83CA65B9C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7056" y="0"/>
            <a:ext cx="257175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6136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</TotalTime>
  <Words>11</Words>
  <Application>Microsoft Office PowerPoint</Application>
  <PresentationFormat>On-screen Show (16:9)</PresentationFormat>
  <Paragraphs>5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Calibri</vt:lpstr>
      <vt:lpstr>Calibri Light</vt:lpstr>
      <vt:lpstr>Office Theme</vt:lpstr>
      <vt:lpstr>PowerPoint Presentation</vt:lpstr>
      <vt:lpstr>TABLE OF CONTENT</vt:lpstr>
      <vt:lpstr>PowerPoint Presentation</vt:lpstr>
      <vt:lpstr>PICKUP PERSON MODULE</vt:lpstr>
      <vt:lpstr>PowerPoint Presentation</vt:lpstr>
      <vt:lpstr>PowerPoint Presentation</vt:lpstr>
      <vt:lpstr>PowerPoint Presentation</vt:lpstr>
      <vt:lpstr>USER MODULE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ADMIN MODULE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REFERENCES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Mohammad Noman</dc:creator>
  <cp:lastModifiedBy>Mohammad Noman</cp:lastModifiedBy>
  <cp:revision>12</cp:revision>
  <dcterms:created xsi:type="dcterms:W3CDTF">2020-04-07T07:32:58Z</dcterms:created>
  <dcterms:modified xsi:type="dcterms:W3CDTF">2020-12-03T10:31:42Z</dcterms:modified>
  <cp:contentStatus/>
</cp:coreProperties>
</file>